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erriweather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.fntdata"/><Relationship Id="rId6" Type="http://schemas.openxmlformats.org/officeDocument/2006/relationships/slide" Target="slides/slide1.xml"/><Relationship Id="rId18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a8becc2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a8becc2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a8becc2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a8becc2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8b1b2ec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8b1b2ec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a8becc2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a8becc2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a8becc2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a8becc2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a8becc2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a8becc2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a8becc2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a8becc2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Emitter Amplifier </a:t>
            </a:r>
            <a:endParaRPr sz="36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389275"/>
            <a:ext cx="8520600" cy="21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by: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Cole Bailey (SID: 014346785)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Paco Ellaga (SID: 009602331)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Jahaira Lucas (SID: 013989155)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Donovan Minto (SID: 013881580)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an NPN configured Common Emitter (CE) Amplifier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Determine the results of the following: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</a:rPr>
              <a:t>Mid - frequency gain, A</a:t>
            </a:r>
            <a:r>
              <a:rPr baseline="-25000" lang="en" sz="1200">
                <a:solidFill>
                  <a:srgbClr val="666666"/>
                </a:solidFill>
              </a:rPr>
              <a:t>MID-FREQ</a:t>
            </a:r>
            <a:r>
              <a:rPr lang="en" sz="1200">
                <a:solidFill>
                  <a:srgbClr val="666666"/>
                </a:solidFill>
              </a:rPr>
              <a:t>,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</a:rPr>
              <a:t>Low frequency poles, F</a:t>
            </a:r>
            <a:r>
              <a:rPr baseline="-25000" lang="en" sz="1200">
                <a:solidFill>
                  <a:srgbClr val="666666"/>
                </a:solidFill>
              </a:rPr>
              <a:t>L</a:t>
            </a:r>
            <a:r>
              <a:rPr lang="en" sz="1200">
                <a:solidFill>
                  <a:srgbClr val="666666"/>
                </a:solidFill>
              </a:rPr>
              <a:t>,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</a:rPr>
              <a:t>High frequency poles, F</a:t>
            </a:r>
            <a:r>
              <a:rPr baseline="-25000" lang="en" sz="1200">
                <a:solidFill>
                  <a:srgbClr val="666666"/>
                </a:solidFill>
              </a:rPr>
              <a:t>H</a:t>
            </a:r>
            <a:r>
              <a:rPr lang="en" sz="1200">
                <a:solidFill>
                  <a:srgbClr val="666666"/>
                </a:solidFill>
              </a:rPr>
              <a:t>,</a:t>
            </a:r>
            <a:endParaRPr sz="12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Understand real-world applications of the CE Amplifier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&amp; Characteristic Results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72000" y="39975"/>
            <a:ext cx="42186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Coupling Capacitors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 C1 and C3 blocks DC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Bypass Capacitor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 increases gain in the circuits midband frequencies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Decreases bandwidth (shown in images)	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T-model of the BJT to create an </a:t>
            </a:r>
            <a:r>
              <a:rPr lang="en" sz="1600"/>
              <a:t>equivalent</a:t>
            </a:r>
            <a:r>
              <a:rPr lang="en" sz="1600"/>
              <a:t> circuit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Vin = 0 to get 3 individual circuits to find the time constants of each capacitor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0" y="2066925"/>
            <a:ext cx="399097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10841" l="25516" r="32006" t="21015"/>
          <a:stretch/>
        </p:blipFill>
        <p:spPr>
          <a:xfrm>
            <a:off x="6403725" y="3207600"/>
            <a:ext cx="1807175" cy="1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77125" y="124775"/>
            <a:ext cx="37065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Design &amp; Characteristic Results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61025" y="4763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 Frequency poles = inverse of capacitor time constants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1: Frequency response of the CE Amplifier with the bypass </a:t>
            </a:r>
            <a:r>
              <a:rPr lang="en" sz="1400"/>
              <a:t>capacitor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Gain = 41 V/V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Lower 3dB cutoff frequency = 225 Hz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Upper 3dB cutoff frequency = .93 MHz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2: Frequency response after removing the bypass capacitor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Gain = 1.8 V/V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Lower 3dB cutoff frequency = 100 Hz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Upper 3dB cutoff frequency = 3.5 MHz</a:t>
            </a:r>
            <a:endParaRPr sz="14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18510" l="1700" r="0" t="9182"/>
          <a:stretch/>
        </p:blipFill>
        <p:spPr>
          <a:xfrm>
            <a:off x="32725" y="1484725"/>
            <a:ext cx="42653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18609" l="1951" r="0" t="10032"/>
          <a:stretch/>
        </p:blipFill>
        <p:spPr>
          <a:xfrm>
            <a:off x="32725" y="3365500"/>
            <a:ext cx="4265300" cy="1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83407" l="42610" r="37477" t="11725"/>
          <a:stretch/>
        </p:blipFill>
        <p:spPr>
          <a:xfrm>
            <a:off x="4973774" y="3590725"/>
            <a:ext cx="3661150" cy="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462425" y="3759875"/>
            <a:ext cx="23877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fH = 1 / (2π*C</a:t>
            </a:r>
            <a:r>
              <a:rPr baseline="-25000" lang="en" sz="120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*R’</a:t>
            </a:r>
            <a:r>
              <a:rPr baseline="-25000" lang="en" sz="1200">
                <a:latin typeface="Times New Roman"/>
                <a:ea typeface="Times New Roman"/>
                <a:cs typeface="Times New Roman"/>
                <a:sym typeface="Times New Roman"/>
              </a:rPr>
              <a:t>SIG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)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#1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6692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RF modules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Transmitter,  receiver,  transceiver,  and System on a Chip (SoC)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Electronic wireless communication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Monitoring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be used in city and county  law enforcement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Able to track </a:t>
            </a:r>
            <a:r>
              <a:rPr lang="en"/>
              <a:t>defendants</a:t>
            </a:r>
            <a:r>
              <a:rPr lang="en"/>
              <a:t> through ankle </a:t>
            </a:r>
            <a:r>
              <a:rPr lang="en"/>
              <a:t>bracelet</a:t>
            </a:r>
            <a:r>
              <a:rPr lang="en"/>
              <a:t> and a monitoring base station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Smart-Technology Devices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Smart door locks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Bluetooth trackers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Home audio systems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00" y="1233850"/>
            <a:ext cx="2503573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125" y="3188675"/>
            <a:ext cx="179130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#2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Low-noise amplifiers (LNA)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Takes low powered signals and amplifies them without affecting signal-to-noise ratio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Signal-to-Noise Ratio (SNR)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Ratio of power of signal to power of noise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SHould be greater than 1:1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amplify signal and reduce noise in the receiver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Placing LNA closer to signal source (top of antenna), reduces noise by the gain provided from LNA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 configuration yields medium source impedance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375" y="1835000"/>
            <a:ext cx="1331025" cy="5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00" y="1202288"/>
            <a:ext cx="3126786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875" y="3183562"/>
            <a:ext cx="1681430" cy="180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CE amplifier can be implemented in numerous applications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relevant application is in RF and wireless communication systems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Transistor amplifiers (CE, CS, CD, etc.) can be configured in different ways and each has a different application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600" y="288575"/>
            <a:ext cx="1851258" cy="1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700" y="2458924"/>
            <a:ext cx="2029239" cy="22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150" y="288575"/>
            <a:ext cx="2113050" cy="192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6">
            <a:alphaModFix/>
          </a:blip>
          <a:srcRect b="4799" l="0" r="0" t="11145"/>
          <a:stretch/>
        </p:blipFill>
        <p:spPr>
          <a:xfrm>
            <a:off x="4632150" y="2458925"/>
            <a:ext cx="1966001" cy="220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